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2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E25"/>
    <a:srgbClr val="1D3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274AF-C731-C665-A600-D6449072B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4024DE-4E73-06AA-33D5-931DDEBA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F77A6-7428-BB09-AF6D-2F91F3C2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3E1B99-F978-B4CD-0095-FD263911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FEC264-51D4-5436-711B-7D1C4897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68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8850D-0324-329C-77F7-611B979C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83EEB8-1FBA-F650-B179-744015247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8B347A-71B8-5895-A49C-67098F14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9973C9-8D76-A2F4-19C2-E7683825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1588BA-6B7F-579D-A853-3675C5E1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8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1D49B1-6EFA-3A16-7EF0-6FE2DD0FA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2F624F-ED66-BF63-A227-B930C4948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8D2D0-2C4B-DBD0-BE78-5211AED0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1180EF-18F2-BEF0-EC97-069477E3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1D841-D496-2BB3-146E-E863E2F5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27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482B2-B52B-8BEC-B244-AEC74361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615B2-F574-436C-4FF8-123A17A3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572DA8-BCC2-DB0D-D67D-8C6B6012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09DAF-A23E-A8CD-F310-44793B90B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9CF471-9407-73DD-D0C4-88148790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98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11CE7-7701-F1EE-2D5C-8661CDD3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C8852D-F425-0DAF-E345-761E95B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D04260-E1A3-1B99-A962-1712F825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C8FC0D-F8DB-1EB4-AB84-3106EE81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4DDFCC-69B4-3F1F-4537-1B631FC6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93421-FEE1-B37F-48DB-656ED640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94C2F-01BC-0998-025F-51EA2C85F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945041-7BC5-B22C-8F50-89B64B7AD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FC382E-56B7-993F-C40E-72A8A860C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071684-D76C-4064-311F-07A3ECFD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D5D4E6-7608-093A-96AE-BE464237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90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8F5F5-1C23-05E2-5B15-3B63298C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C538D6-4E16-766E-087F-AE3A8185F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019D79-7078-964E-1E15-5AF94352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D87262-D92A-3F22-C8FC-47AC3BB57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74F7AE3-DF08-3F5C-A64B-584E4599B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E09AA12-B2B9-786C-101C-A0951BE7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FC62C4-E48A-1ECF-8370-967778E8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1A416E-9BE6-3ECC-4D66-74B3CBAF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2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FBBB8-66A5-CF0E-3604-8F96B5A6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C52D32-CA12-36DF-9631-826B850A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818798-1C19-A624-7B6D-C4C36751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164514-6E3C-16A7-6B8E-3C8A95F4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1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97BB19-4A6F-EB16-CA00-34F8D7E5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6F6D38-0403-B5E1-555C-36BB9797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B79B8B-F20E-C801-8DBB-41045C7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83A57-2339-EF01-E74F-F8C144C3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1485-4FA2-CDCC-41D7-25F6712B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F6EEE2-93A3-6FB3-FA1B-661186624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BC9909-B920-5AF7-D7BB-6BC054A1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FB62C5-85CE-FF92-6D28-372380B2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73AEBA-C22F-8477-8324-ECF9B446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12E89-FBA1-36A1-3A32-50D372B4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C2BE30-62BC-9CC2-B4EB-A769DA296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D51905-0391-FBC6-A577-E18B04D98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60B619-DFAE-DB67-681C-ECA58134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921ACF-A374-8E09-EB94-6A6994FD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C4E91A-9FD3-F7FB-456F-ECE52CB3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B90BEF-97D6-2C97-BE48-5036CB02C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4B2500-235D-1171-5D4E-2CE3B1128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05E0F6-E91E-326C-6F47-4BC45E658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A8B0-5FAE-4C00-88EE-F5A990EE1A06}" type="datetimeFigureOut">
              <a:rPr lang="cs-CZ" smtClean="0"/>
              <a:t>06.02.2024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08679-D1B3-0398-0321-59CE44B26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1B040-31A7-030B-4D59-7194C209B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794F-F7D4-48C9-ABB5-CFBED9FD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5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5">
            <a:extLst>
              <a:ext uri="{FF2B5EF4-FFF2-40B4-BE49-F238E27FC236}">
                <a16:creationId xmlns:a16="http://schemas.microsoft.com/office/drawing/2014/main" id="{5A66D994-FFC4-73C5-C818-CE09DBD6853A}"/>
              </a:ext>
            </a:extLst>
          </p:cNvPr>
          <p:cNvSpPr txBox="1">
            <a:spLocks/>
          </p:cNvSpPr>
          <p:nvPr/>
        </p:nvSpPr>
        <p:spPr>
          <a:xfrm>
            <a:off x="289366" y="2175898"/>
            <a:ext cx="6096000" cy="1334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D345E"/>
              </a:buClr>
            </a:pPr>
            <a:r>
              <a:rPr lang="cs-CZ" sz="4400" b="1" dirty="0">
                <a:solidFill>
                  <a:srgbClr val="87BE25"/>
                </a:solidFill>
                <a:latin typeface="+mj-lt"/>
              </a:rPr>
              <a:t>TITLE OF THE </a:t>
            </a:r>
            <a:r>
              <a:rPr lang="en-GB" sz="4400" b="1" dirty="0">
                <a:solidFill>
                  <a:srgbClr val="87BE25"/>
                </a:solidFill>
                <a:latin typeface="+mj-lt"/>
              </a:rPr>
              <a:t>PRESENTATION </a:t>
            </a:r>
          </a:p>
          <a:p>
            <a:pPr>
              <a:buClr>
                <a:srgbClr val="1D345E"/>
              </a:buClr>
            </a:pPr>
            <a:endParaRPr lang="en-GB" sz="4400" b="1" dirty="0">
              <a:solidFill>
                <a:srgbClr val="87BE25"/>
              </a:solidFill>
              <a:latin typeface="+mj-lt"/>
            </a:endParaRPr>
          </a:p>
          <a:p>
            <a:pPr>
              <a:buClr>
                <a:srgbClr val="1D345E"/>
              </a:buClr>
            </a:pPr>
            <a:endParaRPr lang="cs-CZ" sz="4400" b="1" dirty="0">
              <a:solidFill>
                <a:srgbClr val="87BE25"/>
              </a:solidFill>
              <a:latin typeface="+mj-lt"/>
            </a:endParaRPr>
          </a:p>
        </p:txBody>
      </p:sp>
      <p:sp>
        <p:nvSpPr>
          <p:cNvPr id="4" name="Zástupný obsah 5">
            <a:extLst>
              <a:ext uri="{FF2B5EF4-FFF2-40B4-BE49-F238E27FC236}">
                <a16:creationId xmlns:a16="http://schemas.microsoft.com/office/drawing/2014/main" id="{6C3A3103-13E3-82A5-072A-B361F4213682}"/>
              </a:ext>
            </a:extLst>
          </p:cNvPr>
          <p:cNvSpPr txBox="1">
            <a:spLocks/>
          </p:cNvSpPr>
          <p:nvPr/>
        </p:nvSpPr>
        <p:spPr>
          <a:xfrm>
            <a:off x="289366" y="3509962"/>
            <a:ext cx="6096000" cy="2078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D345E"/>
              </a:buClr>
            </a:pPr>
            <a:r>
              <a:rPr lang="en-GB" sz="3500" b="1" dirty="0"/>
              <a:t>Presenter name</a:t>
            </a:r>
          </a:p>
          <a:p>
            <a:pPr>
              <a:buClr>
                <a:srgbClr val="1D345E"/>
              </a:buClr>
            </a:pPr>
            <a:r>
              <a:rPr lang="en-GB" sz="3500" b="1" dirty="0"/>
              <a:t>Affiliation</a:t>
            </a:r>
          </a:p>
          <a:p>
            <a:pPr>
              <a:buClr>
                <a:srgbClr val="1D345E"/>
              </a:buClr>
            </a:pPr>
            <a:endParaRPr lang="en-GB" sz="3500" b="1" dirty="0"/>
          </a:p>
          <a:p>
            <a:pPr>
              <a:buClr>
                <a:srgbClr val="1D345E"/>
              </a:buClr>
            </a:pPr>
            <a:r>
              <a:rPr lang="en-GB" sz="2600" b="1" dirty="0"/>
              <a:t>Technical Session XX</a:t>
            </a:r>
          </a:p>
          <a:p>
            <a:pPr>
              <a:buClr>
                <a:srgbClr val="1D345E"/>
              </a:buClr>
            </a:pPr>
            <a:endParaRPr lang="en-GB" sz="3500" b="1" dirty="0"/>
          </a:p>
          <a:p>
            <a:pPr>
              <a:buClr>
                <a:srgbClr val="1D345E"/>
              </a:buClr>
            </a:pPr>
            <a:endParaRPr lang="en-GB" sz="3500" b="1" dirty="0"/>
          </a:p>
          <a:p>
            <a:pPr>
              <a:buClr>
                <a:srgbClr val="1D345E"/>
              </a:buClr>
            </a:pPr>
            <a:endParaRPr lang="cs-CZ" sz="3500" b="1" dirty="0"/>
          </a:p>
        </p:txBody>
      </p:sp>
    </p:spTree>
    <p:extLst>
      <p:ext uri="{BB962C8B-B14F-4D97-AF65-F5344CB8AC3E}">
        <p14:creationId xmlns:p14="http://schemas.microsoft.com/office/powerpoint/2010/main" val="60455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D3E54-D958-7B6E-DE4D-726ECE1E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B5B799-3BEF-ED05-1AD2-B8C077F4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D345E"/>
              </a:buClr>
            </a:pPr>
            <a:r>
              <a:rPr lang="cs-CZ" b="1" dirty="0">
                <a:solidFill>
                  <a:srgbClr val="87BE25"/>
                </a:solidFill>
              </a:rPr>
              <a:t>TEXT </a:t>
            </a:r>
            <a:r>
              <a:rPr lang="cs-CZ" dirty="0"/>
              <a:t>– text</a:t>
            </a:r>
          </a:p>
        </p:txBody>
      </p:sp>
    </p:spTree>
    <p:extLst>
      <p:ext uri="{BB962C8B-B14F-4D97-AF65-F5344CB8AC3E}">
        <p14:creationId xmlns:p14="http://schemas.microsoft.com/office/powerpoint/2010/main" val="37509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D3E54-D958-7B6E-DE4D-726ECE1E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B5B799-3BEF-ED05-1AD2-B8C077F4B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1D345E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81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07C3-714A-351E-3A5C-D54340BB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AEDAB-93AD-72F5-378D-0F8C0E5E4B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776AC1-E074-FE58-C105-F0F5FE83F6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EB7D71-F3B3-79E6-3149-06B036AD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7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49D9-699B-CD68-B42A-2AF7955AF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8B05D-6BD2-41A9-D2A1-D73DE1461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234BA-00C3-3EF1-2DF0-D0EEB717D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02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4D36-AC3C-B2C1-08A5-B39935780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89FC090-9C80-7F23-B231-2A9E87F9A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9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Motiv Office</vt:lpstr>
      <vt:lpstr>PowerPoint Presentation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Overview</dc:title>
  <dc:creator>epuldova</dc:creator>
  <cp:lastModifiedBy>Adam Eger</cp:lastModifiedBy>
  <cp:revision>46</cp:revision>
  <dcterms:created xsi:type="dcterms:W3CDTF">2023-05-29T11:18:57Z</dcterms:created>
  <dcterms:modified xsi:type="dcterms:W3CDTF">2024-02-06T08:47:02Z</dcterms:modified>
</cp:coreProperties>
</file>