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7BE25"/>
    <a:srgbClr val="1D34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1" d="100"/>
          <a:sy n="91" d="100"/>
        </p:scale>
        <p:origin x="68" y="5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E274AF-C731-C665-A600-D6449072B9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B4024DE-4E73-06AA-33D5-931DDEBA2E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CCF77A6-7428-BB09-AF6D-2F91F3C2F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EA8B0-5FAE-4C00-88EE-F5A990EE1A06}" type="datetimeFigureOut">
              <a:rPr lang="cs-CZ" smtClean="0"/>
              <a:t>10.01.2024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C3E1B99-F978-B4CD-0095-FD2639115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DFEC264-51D4-5436-711B-7D1C48971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1794F-F7D4-48C9-ABB5-CFBED9FD0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2686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E8850D-0324-329C-77F7-611B979CF0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C83EEB8-1FBA-F650-B179-7440152472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C8B347A-71B8-5895-A49C-67098F14F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EA8B0-5FAE-4C00-88EE-F5A990EE1A06}" type="datetimeFigureOut">
              <a:rPr lang="cs-CZ" smtClean="0"/>
              <a:t>10.01.2024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39973C9-8D76-A2F4-19C2-E7683825B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1588BA-6B7F-579D-A853-3675C5E18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1794F-F7D4-48C9-ABB5-CFBED9FD0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0883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41D49B1-6EFA-3A16-7EF0-6FE2DD0FA9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52F624F-ED66-BF63-A227-B930C4948F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618D2D0-2C4B-DBD0-BE78-5211AED0B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EA8B0-5FAE-4C00-88EE-F5A990EE1A06}" type="datetimeFigureOut">
              <a:rPr lang="cs-CZ" smtClean="0"/>
              <a:t>10.01.2024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41180EF-18F2-BEF0-EC97-069477E3B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4E1D841-D496-2BB3-146E-E863E2F5F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1794F-F7D4-48C9-ABB5-CFBED9FD0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8271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7482B2-B52B-8BEC-B244-AEC743616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A615B2-F574-436C-4FF8-123A17A320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3572DA8-BCC2-DB0D-D67D-8C6B6012C8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EA8B0-5FAE-4C00-88EE-F5A990EE1A06}" type="datetimeFigureOut">
              <a:rPr lang="cs-CZ" smtClean="0"/>
              <a:t>10.01.2024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F609DAF-A23E-A8CD-F310-44793B90B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E9CF471-9407-73DD-D0C4-881487909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1794F-F7D4-48C9-ABB5-CFBED9FD0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1985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D11CE7-7701-F1EE-2D5C-8661CDD30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6C8852D-F425-0DAF-E345-761E95BEE6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3D04260-E1A3-1B99-A962-1712F8259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EA8B0-5FAE-4C00-88EE-F5A990EE1A06}" type="datetimeFigureOut">
              <a:rPr lang="cs-CZ" smtClean="0"/>
              <a:t>10.01.2024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FC8FC0D-F8DB-1EB4-AB84-3106EE81E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F4DDFCC-69B4-3F1F-4537-1B631FC6E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1794F-F7D4-48C9-ABB5-CFBED9FD0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6784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E93421-FEE1-B37F-48DB-656ED640D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E94C2F-01BC-0998-025F-51EA2C85F1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2945041-7BC5-B22C-8F50-89B64B7AD3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9FC382E-56B7-993F-C40E-72A8A860C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EA8B0-5FAE-4C00-88EE-F5A990EE1A06}" type="datetimeFigureOut">
              <a:rPr lang="cs-CZ" smtClean="0"/>
              <a:t>10.01.2024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D071684-D76C-4064-311F-07A3ECFDB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FD5D4E6-7608-093A-96AE-BE464237C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1794F-F7D4-48C9-ABB5-CFBED9FD0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8903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88F5F5-1C23-05E2-5B15-3B63298C5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4C538D6-4E16-766E-087F-AE3A8185F8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3019D79-7078-964E-1E15-5AF94352A5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ED87262-D92A-3F22-C8FC-47AC3BB577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74F7AE3-DF08-3F5C-A64B-584E4599B6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E09AA12-B2B9-786C-101C-A0951BE7B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EA8B0-5FAE-4C00-88EE-F5A990EE1A06}" type="datetimeFigureOut">
              <a:rPr lang="cs-CZ" smtClean="0"/>
              <a:t>10.01.2024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BFC62C4-E48A-1ECF-8370-967778E85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D1A416E-9BE6-3ECC-4D66-74B3CBAF1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1794F-F7D4-48C9-ABB5-CFBED9FD0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5267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9FBBB8-66A5-CF0E-3604-8F96B5A69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6C52D32-CA12-36DF-9631-826B850A3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EA8B0-5FAE-4C00-88EE-F5A990EE1A06}" type="datetimeFigureOut">
              <a:rPr lang="cs-CZ" smtClean="0"/>
              <a:t>10.01.2024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5818798-1C19-A624-7B6D-C4C36751B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1164514-6E3C-16A7-6B8E-3C8A95F4D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1794F-F7D4-48C9-ABB5-CFBED9FD0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2316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097BB19-4A6F-EB16-CA00-34F8D7E5D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EA8B0-5FAE-4C00-88EE-F5A990EE1A06}" type="datetimeFigureOut">
              <a:rPr lang="cs-CZ" smtClean="0"/>
              <a:t>10.01.2024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16F6D38-0403-B5E1-555C-36BB97975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8B79B8B-F20E-C801-8DBB-41045C788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1794F-F7D4-48C9-ABB5-CFBED9FD0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6815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383A57-2339-EF01-E74F-F8C144C35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0B1485-4FA2-CDCC-41D7-25F6712BE4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9F6EEE2-93A3-6FB3-FA1B-661186624F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6BC9909-B920-5AF7-D7BB-6BC054A1D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EA8B0-5FAE-4C00-88EE-F5A990EE1A06}" type="datetimeFigureOut">
              <a:rPr lang="cs-CZ" smtClean="0"/>
              <a:t>10.01.2024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8FB62C5-85CE-FF92-6D28-372380B24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973AEBA-C22F-8477-8324-ECF9B4469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1794F-F7D4-48C9-ABB5-CFBED9FD0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0186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C12E89-FBA1-36A1-3A32-50D372B448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12C2BE30-62BC-9CC2-B4EB-A769DA2964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2D51905-0391-FBC6-A577-E18B04D983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460B619-DFAE-DB67-681C-ECA58134A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EA8B0-5FAE-4C00-88EE-F5A990EE1A06}" type="datetimeFigureOut">
              <a:rPr lang="cs-CZ" smtClean="0"/>
              <a:t>10.01.2024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9921ACF-A374-8E09-EB94-6A6994FD7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BC4E91A-9FD3-F7FB-456F-ECE52CB33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1794F-F7D4-48C9-ABB5-CFBED9FD0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3312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DB90BEF-97D6-2C97-BE48-5036CB02CB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04B2500-235D-1171-5D4E-2CE3B11282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505E0F6-E91E-326C-6F47-4BC45E658B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DEA8B0-5FAE-4C00-88EE-F5A990EE1A06}" type="datetimeFigureOut">
              <a:rPr lang="cs-CZ" smtClean="0"/>
              <a:t>10.01.2024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6408679-D1B3-0398-0321-59CE44B26D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391B040-31A7-030B-4D59-7194C209B3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1794F-F7D4-48C9-ABB5-CFBED9FD0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9351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obsah 5">
            <a:extLst>
              <a:ext uri="{FF2B5EF4-FFF2-40B4-BE49-F238E27FC236}">
                <a16:creationId xmlns:a16="http://schemas.microsoft.com/office/drawing/2014/main" id="{5A66D994-FFC4-73C5-C818-CE09DBD6853A}"/>
              </a:ext>
            </a:extLst>
          </p:cNvPr>
          <p:cNvSpPr txBox="1">
            <a:spLocks/>
          </p:cNvSpPr>
          <p:nvPr/>
        </p:nvSpPr>
        <p:spPr>
          <a:xfrm>
            <a:off x="289366" y="2175898"/>
            <a:ext cx="6096000" cy="13340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1D345E"/>
              </a:buClr>
            </a:pPr>
            <a:r>
              <a:rPr lang="cs-CZ" sz="4400" b="1" dirty="0">
                <a:solidFill>
                  <a:srgbClr val="87BE25"/>
                </a:solidFill>
                <a:latin typeface="+mj-lt"/>
              </a:rPr>
              <a:t>TITLE OF THE LECTURE</a:t>
            </a:r>
          </a:p>
        </p:txBody>
      </p:sp>
      <p:sp>
        <p:nvSpPr>
          <p:cNvPr id="4" name="Zástupný obsah 5">
            <a:extLst>
              <a:ext uri="{FF2B5EF4-FFF2-40B4-BE49-F238E27FC236}">
                <a16:creationId xmlns:a16="http://schemas.microsoft.com/office/drawing/2014/main" id="{6C3A3103-13E3-82A5-072A-B361F4213682}"/>
              </a:ext>
            </a:extLst>
          </p:cNvPr>
          <p:cNvSpPr txBox="1">
            <a:spLocks/>
          </p:cNvSpPr>
          <p:nvPr/>
        </p:nvSpPr>
        <p:spPr>
          <a:xfrm>
            <a:off x="289366" y="3509963"/>
            <a:ext cx="6096000" cy="9261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1D345E"/>
              </a:buClr>
            </a:pPr>
            <a:r>
              <a:rPr lang="cs-CZ" sz="3500" b="1" dirty="0" err="1"/>
              <a:t>Authors</a:t>
            </a:r>
            <a:endParaRPr lang="cs-CZ" sz="3500" b="1" dirty="0"/>
          </a:p>
        </p:txBody>
      </p:sp>
    </p:spTree>
    <p:extLst>
      <p:ext uri="{BB962C8B-B14F-4D97-AF65-F5344CB8AC3E}">
        <p14:creationId xmlns:p14="http://schemas.microsoft.com/office/powerpoint/2010/main" val="604552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CD3E54-D958-7B6E-DE4D-726ECE1E30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Title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5B5B799-3BEF-ED05-1AD2-B8C077F4B5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1D345E"/>
              </a:buClr>
            </a:pPr>
            <a:r>
              <a:rPr lang="cs-CZ" b="1" dirty="0">
                <a:solidFill>
                  <a:srgbClr val="87BE25"/>
                </a:solidFill>
              </a:rPr>
              <a:t>TEXT </a:t>
            </a:r>
            <a:r>
              <a:rPr lang="cs-CZ" dirty="0"/>
              <a:t>– text</a:t>
            </a:r>
          </a:p>
        </p:txBody>
      </p:sp>
    </p:spTree>
    <p:extLst>
      <p:ext uri="{BB962C8B-B14F-4D97-AF65-F5344CB8AC3E}">
        <p14:creationId xmlns:p14="http://schemas.microsoft.com/office/powerpoint/2010/main" val="375097398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9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Arial Black</vt:lpstr>
      <vt:lpstr>Motiv Office</vt:lpstr>
      <vt:lpstr>PowerPoint Presentation</vt:lpstr>
      <vt:lpstr>Title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Overview</dc:title>
  <dc:creator>epuldova</dc:creator>
  <cp:lastModifiedBy>Adam Eger</cp:lastModifiedBy>
  <cp:revision>45</cp:revision>
  <dcterms:created xsi:type="dcterms:W3CDTF">2023-05-29T11:18:57Z</dcterms:created>
  <dcterms:modified xsi:type="dcterms:W3CDTF">2024-01-10T21:51:59Z</dcterms:modified>
</cp:coreProperties>
</file>