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95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91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89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985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182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380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576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BC25"/>
    <a:srgbClr val="1D3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 autoAdjust="0"/>
    <p:restoredTop sz="88580" autoAdjust="0"/>
  </p:normalViewPr>
  <p:slideViewPr>
    <p:cSldViewPr snapToGrid="0">
      <p:cViewPr varScale="1">
        <p:scale>
          <a:sx n="101" d="100"/>
          <a:sy n="101" d="100"/>
        </p:scale>
        <p:origin x="56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F8893-0436-4922-A1C0-7DBB45EF936B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74231-51A7-471E-AC0C-B5AD9C039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395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591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789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985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3182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380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576" algn="l" defTabSz="91439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74231-51A7-471E-AC0C-B5AD9C039F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4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075E8-FA01-4A19-8EFA-ED3CB9021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B5E8EA-B2AC-4D24-BDDB-A2364A96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40"/>
            <a:ext cx="9144000" cy="165576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8" indent="0" algn="ctr">
              <a:buNone/>
              <a:defRPr sz="2002"/>
            </a:lvl2pPr>
            <a:lvl3pPr marL="914175" indent="0" algn="ctr">
              <a:buNone/>
              <a:defRPr sz="1800"/>
            </a:lvl3pPr>
            <a:lvl4pPr marL="1371255" indent="0" algn="ctr">
              <a:buNone/>
              <a:defRPr sz="1598"/>
            </a:lvl4pPr>
            <a:lvl5pPr marL="1828343" indent="0" algn="ctr">
              <a:buNone/>
              <a:defRPr sz="1598"/>
            </a:lvl5pPr>
            <a:lvl6pPr marL="2285430" indent="0" algn="ctr">
              <a:buNone/>
              <a:defRPr sz="1598"/>
            </a:lvl6pPr>
            <a:lvl7pPr marL="2742518" indent="0" algn="ctr">
              <a:buNone/>
              <a:defRPr sz="1598"/>
            </a:lvl7pPr>
            <a:lvl8pPr marL="3199598" indent="0" algn="ctr">
              <a:buNone/>
              <a:defRPr sz="1598"/>
            </a:lvl8pPr>
            <a:lvl9pPr marL="3656685" indent="0" algn="ctr">
              <a:buNone/>
              <a:defRPr sz="159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10B29-8B07-4B4E-B37A-91FCDE53B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1B218-98DA-4E1F-9D9C-D263ECEEA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45966-D89B-40E8-B74C-949FE544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2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D0622-8555-4DA6-BEF1-CE621923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1F548-BD48-4A68-9B2F-18C3A7A32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76B48-EE32-44A2-AFD4-DD25D5FFC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9C00D-B116-428B-B474-9CAB1E12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43086-1F5D-4DC0-949D-4310E9CA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8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409BAC-560E-4DB5-8B3F-D2179A4E2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3"/>
            <a:ext cx="2628900" cy="58118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19A38-48D8-4777-A39B-C30A0CFCD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3"/>
            <a:ext cx="7734300" cy="58118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17A44-2DD0-4E92-A4E9-26F78BA2F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773FD-69E0-46C8-8599-30DEA35F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A22DC-86E6-48AC-9D2B-EB3475A1C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0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73B9-E2D6-4F0A-B95D-111F1580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DDFB2-264E-435A-91ED-1EC7A1768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DC9C-3985-4A96-B974-41A8C3D65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2921F-C16E-4164-939F-EF9BD0BDA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1220F-6C41-41A7-A0EF-74D4912E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5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3A29F-0CEB-4355-B492-DE1CD7E9A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1"/>
            <a:ext cx="105156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3AD2A-A242-430F-86E1-62FE1FB6E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8" indent="0">
              <a:buNone/>
              <a:defRPr sz="2002">
                <a:solidFill>
                  <a:schemeClr val="tx1">
                    <a:tint val="75000"/>
                  </a:schemeClr>
                </a:solidFill>
              </a:defRPr>
            </a:lvl2pPr>
            <a:lvl3pPr marL="91417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5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543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251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959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6685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FA2D4-AAEF-472E-A40C-F8FC04CF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A47B2-0C4E-44DF-929B-51FA912C8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B3656-1F39-42E5-A1D6-4AE4EE1C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8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FC232-F795-44C0-AF2D-7F66567BC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462E9-F7C0-497C-976A-011DE1724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7"/>
            <a:ext cx="5181600" cy="4351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50B95-61ED-45D0-B7E3-BB8AB9ABF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7"/>
            <a:ext cx="5181600" cy="4351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FFA80-33A1-4DAE-900F-043FFF844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6A692-A476-4DF9-A7FE-5DC9DFAB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4DBB6-EE3F-497D-8AD0-3EBFC724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4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5212B-4AD8-4127-A4B8-1A4576C02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3"/>
            <a:ext cx="10515600" cy="13255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B13F6-25F0-4EDD-AAB2-00FB26034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7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8" indent="0">
              <a:buNone/>
              <a:defRPr sz="2002" b="1"/>
            </a:lvl2pPr>
            <a:lvl3pPr marL="914175" indent="0">
              <a:buNone/>
              <a:defRPr sz="1800" b="1"/>
            </a:lvl3pPr>
            <a:lvl4pPr marL="1371255" indent="0">
              <a:buNone/>
              <a:defRPr sz="1598" b="1"/>
            </a:lvl4pPr>
            <a:lvl5pPr marL="1828343" indent="0">
              <a:buNone/>
              <a:defRPr sz="1598" b="1"/>
            </a:lvl5pPr>
            <a:lvl6pPr marL="2285430" indent="0">
              <a:buNone/>
              <a:defRPr sz="1598" b="1"/>
            </a:lvl6pPr>
            <a:lvl7pPr marL="2742518" indent="0">
              <a:buNone/>
              <a:defRPr sz="1598" b="1"/>
            </a:lvl7pPr>
            <a:lvl8pPr marL="3199598" indent="0">
              <a:buNone/>
              <a:defRPr sz="1598" b="1"/>
            </a:lvl8pPr>
            <a:lvl9pPr marL="3656685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02851-4F12-4666-B23E-BA1528028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9CB7F7-E41A-40E2-8531-991D0975A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6"/>
            <a:ext cx="5183188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8" indent="0">
              <a:buNone/>
              <a:defRPr sz="2002" b="1"/>
            </a:lvl2pPr>
            <a:lvl3pPr marL="914175" indent="0">
              <a:buNone/>
              <a:defRPr sz="1800" b="1"/>
            </a:lvl3pPr>
            <a:lvl4pPr marL="1371255" indent="0">
              <a:buNone/>
              <a:defRPr sz="1598" b="1"/>
            </a:lvl4pPr>
            <a:lvl5pPr marL="1828343" indent="0">
              <a:buNone/>
              <a:defRPr sz="1598" b="1"/>
            </a:lvl5pPr>
            <a:lvl6pPr marL="2285430" indent="0">
              <a:buNone/>
              <a:defRPr sz="1598" b="1"/>
            </a:lvl6pPr>
            <a:lvl7pPr marL="2742518" indent="0">
              <a:buNone/>
              <a:defRPr sz="1598" b="1"/>
            </a:lvl7pPr>
            <a:lvl8pPr marL="3199598" indent="0">
              <a:buNone/>
              <a:defRPr sz="1598" b="1"/>
            </a:lvl8pPr>
            <a:lvl9pPr marL="3656685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516DAC-9F74-4CCC-9E89-0AD79EC276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CCE960-7B21-42C2-8CBC-400AACDC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1C2B07-8DF5-48E9-8590-6D7CEC50A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F418E6-39AA-43A6-9D00-AD0D71AB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9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9DAC-7110-4A40-B4F8-985034C4B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B32A0-5525-434E-847A-5CFB47A6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63F67-F85E-4318-BF01-4162CC1E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42ED02-14AE-414A-A99E-95DF870C8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1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F4A8B7-83C8-4E19-8AF6-887E9C080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34C9AA-509D-4BF2-98D7-2A0A96BE3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00CB4-7D52-4EC1-9A30-188E2A43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9A470-A067-4515-B4BF-9E3322EE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840D0-E3DE-4C6F-89DE-0483013AE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8"/>
          </a:xfrm>
        </p:spPr>
        <p:txBody>
          <a:bodyPr/>
          <a:lstStyle>
            <a:lvl1pPr>
              <a:defRPr sz="3202"/>
            </a:lvl1pPr>
            <a:lvl2pPr>
              <a:defRPr sz="2798"/>
            </a:lvl2pPr>
            <a:lvl3pPr>
              <a:defRPr sz="2400"/>
            </a:lvl3pPr>
            <a:lvl4pPr>
              <a:defRPr sz="2002"/>
            </a:lvl4pPr>
            <a:lvl5pPr>
              <a:defRPr sz="2002"/>
            </a:lvl5pPr>
            <a:lvl6pPr>
              <a:defRPr sz="2002"/>
            </a:lvl6pPr>
            <a:lvl7pPr>
              <a:defRPr sz="2002"/>
            </a:lvl7pPr>
            <a:lvl8pPr>
              <a:defRPr sz="2002"/>
            </a:lvl8pPr>
            <a:lvl9pPr>
              <a:defRPr sz="20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B6AE4-2BDE-4971-BE0E-16C78716C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90"/>
          </a:xfrm>
        </p:spPr>
        <p:txBody>
          <a:bodyPr/>
          <a:lstStyle>
            <a:lvl1pPr marL="0" indent="0">
              <a:buNone/>
              <a:defRPr sz="1598"/>
            </a:lvl1pPr>
            <a:lvl2pPr marL="457088" indent="0">
              <a:buNone/>
              <a:defRPr sz="1403"/>
            </a:lvl2pPr>
            <a:lvl3pPr marL="914175" indent="0">
              <a:buNone/>
              <a:defRPr sz="1200"/>
            </a:lvl3pPr>
            <a:lvl4pPr marL="1371255" indent="0">
              <a:buNone/>
              <a:defRPr sz="998"/>
            </a:lvl4pPr>
            <a:lvl5pPr marL="1828343" indent="0">
              <a:buNone/>
              <a:defRPr sz="998"/>
            </a:lvl5pPr>
            <a:lvl6pPr marL="2285430" indent="0">
              <a:buNone/>
              <a:defRPr sz="998"/>
            </a:lvl6pPr>
            <a:lvl7pPr marL="2742518" indent="0">
              <a:buNone/>
              <a:defRPr sz="998"/>
            </a:lvl7pPr>
            <a:lvl8pPr marL="3199598" indent="0">
              <a:buNone/>
              <a:defRPr sz="998"/>
            </a:lvl8pPr>
            <a:lvl9pPr marL="3656685" indent="0">
              <a:buNone/>
              <a:defRPr sz="9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188B5-EEB1-417A-9E13-8E7AF5BD1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F7FFE-94E3-4617-B0FD-EB7766BA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4284-10A8-4C8F-99EB-F4E8CD9A8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0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D2EF9-7634-4ED5-AB98-391A429C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E2F59B-070B-449D-8722-79C9DB6FA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8"/>
          </a:xfrm>
        </p:spPr>
        <p:txBody>
          <a:bodyPr/>
          <a:lstStyle>
            <a:lvl1pPr marL="0" indent="0">
              <a:buNone/>
              <a:defRPr sz="3202"/>
            </a:lvl1pPr>
            <a:lvl2pPr marL="457088" indent="0">
              <a:buNone/>
              <a:defRPr sz="2798"/>
            </a:lvl2pPr>
            <a:lvl3pPr marL="914175" indent="0">
              <a:buNone/>
              <a:defRPr sz="2400"/>
            </a:lvl3pPr>
            <a:lvl4pPr marL="1371255" indent="0">
              <a:buNone/>
              <a:defRPr sz="2002"/>
            </a:lvl4pPr>
            <a:lvl5pPr marL="1828343" indent="0">
              <a:buNone/>
              <a:defRPr sz="2002"/>
            </a:lvl5pPr>
            <a:lvl6pPr marL="2285430" indent="0">
              <a:buNone/>
              <a:defRPr sz="2002"/>
            </a:lvl6pPr>
            <a:lvl7pPr marL="2742518" indent="0">
              <a:buNone/>
              <a:defRPr sz="2002"/>
            </a:lvl7pPr>
            <a:lvl8pPr marL="3199598" indent="0">
              <a:buNone/>
              <a:defRPr sz="2002"/>
            </a:lvl8pPr>
            <a:lvl9pPr marL="3656685" indent="0">
              <a:buNone/>
              <a:defRPr sz="2002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F94B5-2BDF-4F64-B1D0-38A26370E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90"/>
          </a:xfrm>
        </p:spPr>
        <p:txBody>
          <a:bodyPr/>
          <a:lstStyle>
            <a:lvl1pPr marL="0" indent="0">
              <a:buNone/>
              <a:defRPr sz="1598"/>
            </a:lvl1pPr>
            <a:lvl2pPr marL="457088" indent="0">
              <a:buNone/>
              <a:defRPr sz="1403"/>
            </a:lvl2pPr>
            <a:lvl3pPr marL="914175" indent="0">
              <a:buNone/>
              <a:defRPr sz="1200"/>
            </a:lvl3pPr>
            <a:lvl4pPr marL="1371255" indent="0">
              <a:buNone/>
              <a:defRPr sz="998"/>
            </a:lvl4pPr>
            <a:lvl5pPr marL="1828343" indent="0">
              <a:buNone/>
              <a:defRPr sz="998"/>
            </a:lvl5pPr>
            <a:lvl6pPr marL="2285430" indent="0">
              <a:buNone/>
              <a:defRPr sz="998"/>
            </a:lvl6pPr>
            <a:lvl7pPr marL="2742518" indent="0">
              <a:buNone/>
              <a:defRPr sz="998"/>
            </a:lvl7pPr>
            <a:lvl8pPr marL="3199598" indent="0">
              <a:buNone/>
              <a:defRPr sz="998"/>
            </a:lvl8pPr>
            <a:lvl9pPr marL="3656685" indent="0">
              <a:buNone/>
              <a:defRPr sz="9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9F7ED-35CC-499C-B06F-9B5FA2620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7971F-E58B-44C0-A800-5EAB5A23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5A22D-99D2-462B-8677-6077C977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3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AE03B8-CD5F-47D6-90CB-E62E65CB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3"/>
            <a:ext cx="10515600" cy="1325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68D9F-5868-4739-A92C-63B8CA575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10515600" cy="4351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810BD-9FDD-4432-B805-C33FBF922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9"/>
            <a:ext cx="27432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02FA-A069-4117-98CF-879DA71C73E0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DEF04-3559-4485-97E4-439DC5F91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9"/>
            <a:ext cx="41148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A55DE-E1A4-4A6E-8E48-88A6EF66D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9"/>
            <a:ext cx="27432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175" rtl="0" eaLnBrk="1" latinLnBrk="0" hangingPunct="1">
        <a:lnSpc>
          <a:spcPct val="90000"/>
        </a:lnSpc>
        <a:spcBef>
          <a:spcPct val="0"/>
        </a:spcBef>
        <a:buNone/>
        <a:defRPr sz="44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0" indent="-228540" algn="l" defTabSz="914175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798" kern="1200">
          <a:solidFill>
            <a:schemeClr val="tx1"/>
          </a:solidFill>
          <a:latin typeface="+mn-lt"/>
          <a:ea typeface="+mn-ea"/>
          <a:cs typeface="+mn-cs"/>
        </a:defRPr>
      </a:lvl1pPr>
      <a:lvl2pPr marL="685628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3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3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0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8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0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9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82F359-C1A5-19E3-1CD4-4C5BFEF22C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4956"/>
            <a:ext cx="12192000" cy="733044"/>
          </a:xfrm>
          <a:prstGeom prst="rect">
            <a:avLst/>
          </a:prstGeom>
        </p:spPr>
      </p:pic>
      <p:sp>
        <p:nvSpPr>
          <p:cNvPr id="10" name="Rektangel 29">
            <a:extLst>
              <a:ext uri="{FF2B5EF4-FFF2-40B4-BE49-F238E27FC236}">
                <a16:creationId xmlns:a16="http://schemas.microsoft.com/office/drawing/2014/main" id="{3E7E358B-1065-4A9C-8B5D-15AD0221C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119"/>
            <a:ext cx="12192000" cy="1223186"/>
          </a:xfrm>
          <a:prstGeom prst="rect">
            <a:avLst/>
          </a:prstGeom>
          <a:solidFill>
            <a:srgbClr val="1D335C"/>
          </a:solidFill>
          <a:ln w="9525">
            <a:noFill/>
            <a:round/>
            <a:headEnd/>
            <a:tailEnd/>
          </a:ln>
        </p:spPr>
        <p:txBody>
          <a:bodyPr/>
          <a:lstStyle>
            <a:lvl1pPr defTabSz="3497263">
              <a:spcBef>
                <a:spcPct val="20000"/>
              </a:spcBef>
              <a:buChar char="•"/>
              <a:defRPr sz="1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97263">
              <a:spcBef>
                <a:spcPct val="20000"/>
              </a:spcBef>
              <a:buChar char="–"/>
              <a:defRPr sz="1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97263">
              <a:spcBef>
                <a:spcPct val="20000"/>
              </a:spcBef>
              <a:buChar char="•"/>
              <a:defRPr sz="8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97263">
              <a:spcBef>
                <a:spcPct val="20000"/>
              </a:spcBef>
              <a:buChar char="–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97263">
              <a:spcBef>
                <a:spcPct val="20000"/>
              </a:spcBef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6900" dirty="0"/>
          </a:p>
        </p:txBody>
      </p:sp>
      <p:sp>
        <p:nvSpPr>
          <p:cNvPr id="3" name="Rektangel 29">
            <a:extLst>
              <a:ext uri="{FF2B5EF4-FFF2-40B4-BE49-F238E27FC236}">
                <a16:creationId xmlns:a16="http://schemas.microsoft.com/office/drawing/2014/main" id="{46A70524-FD88-1A56-7E7C-BE072E37B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399" y="2832885"/>
            <a:ext cx="3997643" cy="1656330"/>
          </a:xfrm>
          <a:prstGeom prst="rect">
            <a:avLst/>
          </a:prstGeom>
          <a:solidFill>
            <a:srgbClr val="1D335C"/>
          </a:solidFill>
          <a:ln w="9525">
            <a:noFill/>
            <a:round/>
            <a:headEnd/>
            <a:tailEnd/>
          </a:ln>
        </p:spPr>
        <p:txBody>
          <a:bodyPr/>
          <a:lstStyle>
            <a:lvl1pPr defTabSz="3497263">
              <a:spcBef>
                <a:spcPct val="20000"/>
              </a:spcBef>
              <a:buChar char="•"/>
              <a:defRPr sz="1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97263">
              <a:spcBef>
                <a:spcPct val="20000"/>
              </a:spcBef>
              <a:buChar char="–"/>
              <a:defRPr sz="1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97263">
              <a:spcBef>
                <a:spcPct val="20000"/>
              </a:spcBef>
              <a:buChar char="•"/>
              <a:defRPr sz="8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97263">
              <a:spcBef>
                <a:spcPct val="20000"/>
              </a:spcBef>
              <a:buChar char="–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97263">
              <a:spcBef>
                <a:spcPct val="20000"/>
              </a:spcBef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6900" dirty="0"/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7C458268-3103-4C5B-942F-453349FD4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8" y="1389649"/>
            <a:ext cx="3530115" cy="486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855" tIns="9428" rIns="18855" bIns="9428">
            <a:spAutoFit/>
          </a:bodyPr>
          <a:lstStyle/>
          <a:p>
            <a:pPr algn="just" defTabSz="91665" eaLnBrk="0" hangingPunct="0">
              <a:lnSpc>
                <a:spcPct val="114000"/>
              </a:lnSpc>
            </a:pPr>
            <a:r>
              <a:rPr lang="cs-CZ" sz="1598" b="1" dirty="0">
                <a:solidFill>
                  <a:srgbClr val="F8C417"/>
                </a:solidFill>
                <a:cs typeface="Calibri" panose="020F0502020204030204" pitchFamily="34" charset="0"/>
              </a:rPr>
              <a:t>	</a:t>
            </a:r>
            <a:r>
              <a:rPr lang="en-US" sz="1598" b="1" dirty="0">
                <a:solidFill>
                  <a:srgbClr val="86BC25"/>
                </a:solidFill>
                <a:cs typeface="Calibri" panose="020F0502020204030204" pitchFamily="34" charset="0"/>
              </a:rPr>
              <a:t>Introduction</a:t>
            </a:r>
            <a:endParaRPr lang="cs-CZ" altLang="cs-CZ" sz="1598" dirty="0">
              <a:solidFill>
                <a:srgbClr val="86BC25"/>
              </a:solidFill>
              <a:cs typeface="Calibri" panose="020F0502020204030204" pitchFamily="34" charset="0"/>
            </a:endParaRPr>
          </a:p>
          <a:p>
            <a:pPr algn="just" defTabSz="91665" eaLnBrk="0" hangingPunct="0">
              <a:lnSpc>
                <a:spcPct val="114000"/>
              </a:lnSpc>
            </a:pPr>
            <a:r>
              <a:rPr lang="en-US" altLang="cs-CZ" sz="1103" dirty="0">
                <a:cs typeface="Calibri" panose="020F0502020204030204" pitchFamily="34" charset="0"/>
              </a:rPr>
              <a:t>The formatting of this document indicates the editor requirements for the submission of the poster for The </a:t>
            </a:r>
            <a:r>
              <a:rPr lang="en-US" altLang="cs-CZ" sz="1103" dirty="0" err="1">
                <a:cs typeface="Calibri" panose="020F0502020204030204" pitchFamily="34" charset="0"/>
              </a:rPr>
              <a:t>Eurasphalt</a:t>
            </a:r>
            <a:r>
              <a:rPr lang="en-US" altLang="cs-CZ" sz="1103" dirty="0">
                <a:cs typeface="Calibri" panose="020F0502020204030204" pitchFamily="34" charset="0"/>
              </a:rPr>
              <a:t> and </a:t>
            </a:r>
            <a:r>
              <a:rPr lang="en-US" altLang="cs-CZ" sz="1103" dirty="0" err="1">
                <a:cs typeface="Calibri" panose="020F0502020204030204" pitchFamily="34" charset="0"/>
              </a:rPr>
              <a:t>Eurobitume</a:t>
            </a:r>
            <a:r>
              <a:rPr lang="en-US" altLang="cs-CZ" sz="1103" dirty="0">
                <a:cs typeface="Calibri" panose="020F0502020204030204" pitchFamily="34" charset="0"/>
              </a:rPr>
              <a:t> (E&amp;E) congress 202</a:t>
            </a:r>
            <a:r>
              <a:rPr lang="cs-CZ" altLang="cs-CZ" sz="1103" dirty="0">
                <a:cs typeface="Calibri" panose="020F0502020204030204" pitchFamily="34" charset="0"/>
              </a:rPr>
              <a:t>4</a:t>
            </a:r>
            <a:r>
              <a:rPr lang="en-US" altLang="cs-CZ" sz="1103" dirty="0">
                <a:cs typeface="Calibri" panose="020F0502020204030204" pitchFamily="34" charset="0"/>
              </a:rPr>
              <a:t> with some enhancements for this particular using. To make it easier for authors this document may be used as an example</a:t>
            </a:r>
            <a:r>
              <a:rPr lang="cs-CZ" altLang="cs-CZ" sz="1103" dirty="0">
                <a:cs typeface="Calibri" panose="020F0502020204030204" pitchFamily="34" charset="0"/>
              </a:rPr>
              <a:t> use the space below</a:t>
            </a:r>
            <a:r>
              <a:rPr lang="en-US" altLang="cs-CZ" sz="1103" dirty="0">
                <a:cs typeface="Calibri" panose="020F0502020204030204" pitchFamily="34" charset="0"/>
              </a:rPr>
              <a:t>.</a:t>
            </a:r>
            <a:endParaRPr lang="cs-CZ" altLang="cs-CZ" sz="1103" dirty="0">
              <a:cs typeface="Calibri" panose="020F0502020204030204" pitchFamily="34" charset="0"/>
            </a:endParaRPr>
          </a:p>
          <a:p>
            <a:pPr algn="just" defTabSz="91665" eaLnBrk="0" hangingPunct="0">
              <a:lnSpc>
                <a:spcPct val="114000"/>
              </a:lnSpc>
            </a:pPr>
            <a:endParaRPr lang="cs-CZ" altLang="cs-CZ" sz="1335" dirty="0">
              <a:cs typeface="Calibri" panose="020F0502020204030204" pitchFamily="34" charset="0"/>
            </a:endParaRPr>
          </a:p>
          <a:p>
            <a:pPr algn="just" defTabSz="91665" eaLnBrk="0" hangingPunct="0">
              <a:lnSpc>
                <a:spcPct val="114000"/>
              </a:lnSpc>
            </a:pPr>
            <a:r>
              <a:rPr lang="cs-CZ" sz="1598" b="1" dirty="0">
                <a:solidFill>
                  <a:srgbClr val="86BC25"/>
                </a:solidFill>
                <a:cs typeface="Calibri" panose="020F0502020204030204" pitchFamily="34" charset="0"/>
              </a:rPr>
              <a:t>	Formatting requirements </a:t>
            </a:r>
            <a:endParaRPr lang="cs-CZ" altLang="cs-CZ" sz="1598" dirty="0">
              <a:solidFill>
                <a:srgbClr val="86BC25"/>
              </a:solidFill>
              <a:cs typeface="Calibri" panose="020F0502020204030204" pitchFamily="34" charset="0"/>
            </a:endParaRP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Language: All E-Posters should be prepared in English.</a:t>
            </a: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1 Page PPTX file</a:t>
            </a: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File format: .PPTX only.</a:t>
            </a: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File size less than </a:t>
            </a:r>
            <a:r>
              <a:rPr lang="cs-CZ" altLang="cs-CZ" sz="1103" dirty="0">
                <a:cs typeface="Calibri" panose="020F0502020204030204" pitchFamily="34" charset="0"/>
              </a:rPr>
              <a:t>200</a:t>
            </a:r>
            <a:r>
              <a:rPr lang="en-US" altLang="cs-CZ" sz="1103" dirty="0">
                <a:cs typeface="Calibri" panose="020F0502020204030204" pitchFamily="34" charset="0"/>
              </a:rPr>
              <a:t> MB</a:t>
            </a: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E-Poster orientation: landscape</a:t>
            </a: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103" dirty="0">
                <a:cs typeface="Calibri" panose="020F0502020204030204" pitchFamily="34" charset="0"/>
              </a:rPr>
              <a:t>Font size: ≥16 for the text and ≥18 for the header   (please do not use smaller font)</a:t>
            </a:r>
            <a:endParaRPr lang="en-US" altLang="cs-CZ" sz="1103" dirty="0">
              <a:cs typeface="Calibri" panose="020F0502020204030204" pitchFamily="34" charset="0"/>
            </a:endParaRP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Animated images and animations are not permitted for e-Posters and will be non-functioning.</a:t>
            </a: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When you insert Images, Photos, Tables, Graphs please use simple copy-paste, and do not use embedded documents – the system does not support embedded files -audio or video</a:t>
            </a: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Please do not use symbols or special characters (</a:t>
            </a:r>
            <a:r>
              <a:rPr lang="en-US" altLang="cs-CZ" sz="1103" dirty="0" err="1">
                <a:cs typeface="Calibri" panose="020F0502020204030204" pitchFamily="34" charset="0"/>
              </a:rPr>
              <a:t>ie</a:t>
            </a:r>
            <a:r>
              <a:rPr lang="en-US" altLang="cs-CZ" sz="1103" dirty="0">
                <a:cs typeface="Calibri" panose="020F0502020204030204" pitchFamily="34" charset="0"/>
              </a:rPr>
              <a:t>. +/-@)</a:t>
            </a:r>
          </a:p>
          <a:p>
            <a:pPr marL="171405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cs-CZ" sz="1103" dirty="0">
                <a:cs typeface="Calibri" panose="020F0502020204030204" pitchFamily="34" charset="0"/>
              </a:rPr>
              <a:t>Please do not use headers and footers.</a:t>
            </a:r>
            <a:endParaRPr lang="en-US" altLang="cs-CZ" sz="1335" dirty="0">
              <a:cs typeface="Calibri" panose="020F0502020204030204" pitchFamily="34" charset="0"/>
            </a:endParaRP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98C1937E-44D9-4FB7-89F8-480612EE7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7399" y="1386086"/>
            <a:ext cx="3997643" cy="144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855" tIns="9428" rIns="18855" bIns="9428">
            <a:spAutoFit/>
          </a:bodyPr>
          <a:lstStyle/>
          <a:p>
            <a:pPr algn="just" defTabSz="91665" eaLnBrk="0" hangingPunct="0">
              <a:lnSpc>
                <a:spcPct val="114000"/>
              </a:lnSpc>
            </a:pPr>
            <a:r>
              <a:rPr lang="cs-CZ" sz="1598" b="1" dirty="0">
                <a:solidFill>
                  <a:srgbClr val="86BC25"/>
                </a:solidFill>
                <a:cs typeface="Arial" panose="020B0604020202020204" pitchFamily="34" charset="0"/>
              </a:rPr>
              <a:t>	</a:t>
            </a:r>
            <a:r>
              <a:rPr lang="en-US" sz="1598" b="1" dirty="0">
                <a:solidFill>
                  <a:srgbClr val="86BC25"/>
                </a:solidFill>
                <a:cs typeface="Arial" panose="020B0604020202020204" pitchFamily="34" charset="0"/>
              </a:rPr>
              <a:t>Introduction</a:t>
            </a:r>
            <a:r>
              <a:rPr lang="cs-CZ" sz="1598" b="1" dirty="0">
                <a:solidFill>
                  <a:srgbClr val="86BC25"/>
                </a:solidFill>
                <a:cs typeface="Arial" panose="020B0604020202020204" pitchFamily="34" charset="0"/>
              </a:rPr>
              <a:t> – for example</a:t>
            </a:r>
            <a:endParaRPr lang="cs-CZ" altLang="cs-CZ" sz="1598" dirty="0">
              <a:solidFill>
                <a:srgbClr val="86BC25"/>
              </a:solidFill>
              <a:cs typeface="Arial" panose="020B0604020202020204" pitchFamily="34" charset="0"/>
            </a:endParaRPr>
          </a:p>
          <a:p>
            <a:pPr algn="just" defTabSz="91665" eaLnBrk="0" hangingPunct="0">
              <a:lnSpc>
                <a:spcPct val="114000"/>
              </a:lnSpc>
            </a:pPr>
            <a:r>
              <a:rPr lang="en-US" sz="1103" dirty="0"/>
              <a:t>Lorem ipsum dolor sit </a:t>
            </a:r>
            <a:r>
              <a:rPr lang="en-US" sz="1103" dirty="0" err="1"/>
              <a:t>amet</a:t>
            </a:r>
            <a:r>
              <a:rPr lang="en-US" sz="1103" dirty="0"/>
              <a:t>, </a:t>
            </a:r>
            <a:r>
              <a:rPr lang="en-US" sz="1103" dirty="0" err="1"/>
              <a:t>consectetuer</a:t>
            </a:r>
            <a:r>
              <a:rPr lang="en-US" sz="1103" dirty="0"/>
              <a:t> </a:t>
            </a:r>
            <a:r>
              <a:rPr lang="en-US" sz="1103" dirty="0" err="1"/>
              <a:t>adipiscing</a:t>
            </a:r>
            <a:r>
              <a:rPr lang="en-US" sz="1103" dirty="0"/>
              <a:t> </a:t>
            </a:r>
            <a:r>
              <a:rPr lang="en-US" sz="1103" dirty="0" err="1"/>
              <a:t>elit</a:t>
            </a:r>
            <a:r>
              <a:rPr lang="en-US" sz="1103" dirty="0"/>
              <a:t>. Aenean id </a:t>
            </a:r>
            <a:r>
              <a:rPr lang="en-US" sz="1103" dirty="0" err="1"/>
              <a:t>metus</a:t>
            </a:r>
            <a:r>
              <a:rPr lang="en-US" sz="1103" dirty="0"/>
              <a:t> id </a:t>
            </a:r>
            <a:r>
              <a:rPr lang="en-US" sz="1103" dirty="0" err="1"/>
              <a:t>velit</a:t>
            </a:r>
            <a:r>
              <a:rPr lang="en-US" sz="1103" dirty="0"/>
              <a:t> </a:t>
            </a:r>
            <a:r>
              <a:rPr lang="en-US" sz="1103" dirty="0" err="1"/>
              <a:t>ullamcorper</a:t>
            </a:r>
            <a:r>
              <a:rPr lang="en-US" sz="1103" dirty="0"/>
              <a:t> pulvinar. In convallis. Sed convallis magna </a:t>
            </a:r>
            <a:r>
              <a:rPr lang="en-US" sz="1103" dirty="0" err="1"/>
              <a:t>eu</a:t>
            </a:r>
            <a:r>
              <a:rPr lang="en-US" sz="1103" dirty="0"/>
              <a:t> sem. Maecenas lorem.</a:t>
            </a:r>
            <a:endParaRPr lang="cs-CZ" sz="1103" dirty="0"/>
          </a:p>
          <a:p>
            <a:pPr marL="628493" lvl="1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altLang="cs-CZ" sz="1103" dirty="0">
                <a:cs typeface="Arial" panose="020B0604020202020204" pitchFamily="34" charset="0"/>
              </a:rPr>
              <a:t>Text could go </a:t>
            </a:r>
            <a:r>
              <a:rPr lang="cs-CZ" altLang="cs-CZ" sz="1103" dirty="0" err="1">
                <a:cs typeface="Arial" panose="020B0604020202020204" pitchFamily="34" charset="0"/>
              </a:rPr>
              <a:t>here</a:t>
            </a:r>
            <a:r>
              <a:rPr lang="cs-CZ" altLang="cs-CZ" sz="1103" dirty="0">
                <a:cs typeface="Arial" panose="020B0604020202020204" pitchFamily="34" charset="0"/>
              </a:rPr>
              <a:t>.</a:t>
            </a:r>
          </a:p>
          <a:p>
            <a:pPr marL="628493" lvl="1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altLang="cs-CZ" sz="1103" dirty="0">
                <a:cs typeface="Arial" panose="020B0604020202020204" pitchFamily="34" charset="0"/>
              </a:rPr>
              <a:t>Text </a:t>
            </a:r>
            <a:r>
              <a:rPr lang="cs-CZ" altLang="cs-CZ" sz="1103" dirty="0" err="1">
                <a:cs typeface="Arial" panose="020B0604020202020204" pitchFamily="34" charset="0"/>
              </a:rPr>
              <a:t>could</a:t>
            </a:r>
            <a:r>
              <a:rPr lang="cs-CZ" altLang="cs-CZ" sz="1103" dirty="0">
                <a:cs typeface="Arial" panose="020B0604020202020204" pitchFamily="34" charset="0"/>
              </a:rPr>
              <a:t> go </a:t>
            </a:r>
            <a:r>
              <a:rPr lang="cs-CZ" altLang="cs-CZ" sz="1103" dirty="0" err="1">
                <a:cs typeface="Arial" panose="020B0604020202020204" pitchFamily="34" charset="0"/>
              </a:rPr>
              <a:t>here</a:t>
            </a:r>
            <a:r>
              <a:rPr lang="cs-CZ" altLang="cs-CZ" sz="1103" dirty="0">
                <a:cs typeface="Arial" panose="020B0604020202020204" pitchFamily="34" charset="0"/>
              </a:rPr>
              <a:t>.</a:t>
            </a:r>
          </a:p>
          <a:p>
            <a:pPr marL="628493" lvl="1" indent="-171405" algn="just" defTabSz="91665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altLang="cs-CZ" sz="1103" dirty="0">
                <a:cs typeface="Arial" panose="020B0604020202020204" pitchFamily="34" charset="0"/>
              </a:rPr>
              <a:t>Text </a:t>
            </a:r>
            <a:r>
              <a:rPr lang="cs-CZ" altLang="cs-CZ" sz="1103" dirty="0" err="1">
                <a:cs typeface="Arial" panose="020B0604020202020204" pitchFamily="34" charset="0"/>
              </a:rPr>
              <a:t>could</a:t>
            </a:r>
            <a:r>
              <a:rPr lang="cs-CZ" altLang="cs-CZ" sz="1103" dirty="0">
                <a:cs typeface="Arial" panose="020B0604020202020204" pitchFamily="34" charset="0"/>
              </a:rPr>
              <a:t> go </a:t>
            </a:r>
            <a:r>
              <a:rPr lang="cs-CZ" altLang="cs-CZ" sz="1103" dirty="0" err="1">
                <a:cs typeface="Arial" panose="020B0604020202020204" pitchFamily="34" charset="0"/>
              </a:rPr>
              <a:t>here</a:t>
            </a:r>
            <a:r>
              <a:rPr lang="cs-CZ" altLang="cs-CZ" sz="1103">
                <a:cs typeface="Arial" panose="020B0604020202020204" pitchFamily="34" charset="0"/>
              </a:rPr>
              <a:t>.</a:t>
            </a:r>
          </a:p>
        </p:txBody>
      </p:sp>
      <p:sp>
        <p:nvSpPr>
          <p:cNvPr id="36" name="TextBox 27">
            <a:extLst>
              <a:ext uri="{FF2B5EF4-FFF2-40B4-BE49-F238E27FC236}">
                <a16:creationId xmlns:a16="http://schemas.microsoft.com/office/drawing/2014/main" id="{42D3185C-5B4D-4ACA-8208-D08752A787C1}"/>
              </a:ext>
            </a:extLst>
          </p:cNvPr>
          <p:cNvSpPr txBox="1"/>
          <p:nvPr/>
        </p:nvSpPr>
        <p:spPr>
          <a:xfrm>
            <a:off x="4435508" y="3491933"/>
            <a:ext cx="2941410" cy="3382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598" b="1" dirty="0">
                <a:solidFill>
                  <a:schemeClr val="bg1"/>
                </a:solidFill>
              </a:rPr>
              <a:t>This could be a place for</a:t>
            </a:r>
            <a:r>
              <a:rPr lang="cs-CZ" sz="1598" b="1" dirty="0">
                <a:solidFill>
                  <a:schemeClr val="bg1"/>
                </a:solidFill>
              </a:rPr>
              <a:t> </a:t>
            </a:r>
            <a:r>
              <a:rPr lang="en-US" sz="1598" b="1" dirty="0">
                <a:solidFill>
                  <a:schemeClr val="bg1"/>
                </a:solidFill>
              </a:rPr>
              <a:t>images</a:t>
            </a:r>
          </a:p>
        </p:txBody>
      </p:sp>
      <p:sp>
        <p:nvSpPr>
          <p:cNvPr id="35" name="Text Box 9">
            <a:extLst>
              <a:ext uri="{FF2B5EF4-FFF2-40B4-BE49-F238E27FC236}">
                <a16:creationId xmlns:a16="http://schemas.microsoft.com/office/drawing/2014/main" id="{EEE1543B-98C2-47D5-A437-CEC327F68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7399" y="4489215"/>
            <a:ext cx="3997643" cy="1496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855" tIns="9428" rIns="18855" bIns="9428">
            <a:spAutoFit/>
          </a:bodyPr>
          <a:lstStyle/>
          <a:p>
            <a:pPr algn="just" defTabSz="91665" eaLnBrk="0" hangingPunct="0">
              <a:lnSpc>
                <a:spcPct val="114000"/>
              </a:lnSpc>
            </a:pPr>
            <a:r>
              <a:rPr lang="cs-CZ" sz="1868" b="1" dirty="0">
                <a:solidFill>
                  <a:srgbClr val="86BC25"/>
                </a:solidFill>
                <a:cs typeface="Calibri" panose="020F0502020204030204" pitchFamily="34" charset="0"/>
              </a:rPr>
              <a:t>	</a:t>
            </a:r>
            <a:r>
              <a:rPr lang="cs-CZ" sz="1598" b="1" dirty="0">
                <a:solidFill>
                  <a:srgbClr val="86BC25"/>
                </a:solidFill>
                <a:cs typeface="Calibri" panose="020F0502020204030204" pitchFamily="34" charset="0"/>
              </a:rPr>
              <a:t>Ageing</a:t>
            </a:r>
          </a:p>
          <a:p>
            <a:pPr algn="just" defTabSz="91665" eaLnBrk="0" hangingPunct="0">
              <a:lnSpc>
                <a:spcPct val="114000"/>
              </a:lnSpc>
            </a:pPr>
            <a:r>
              <a:rPr lang="en-US" sz="1103" dirty="0"/>
              <a:t>Maecenas fermentum, </a:t>
            </a:r>
            <a:r>
              <a:rPr lang="en-US" sz="1103" dirty="0" err="1"/>
              <a:t>sem</a:t>
            </a:r>
            <a:r>
              <a:rPr lang="en-US" sz="1103" dirty="0"/>
              <a:t> in pharetra </a:t>
            </a:r>
            <a:r>
              <a:rPr lang="en-US" sz="1103" dirty="0" err="1"/>
              <a:t>pellentesque</a:t>
            </a:r>
            <a:r>
              <a:rPr lang="en-US" sz="1103" dirty="0"/>
              <a:t>, </a:t>
            </a:r>
            <a:r>
              <a:rPr lang="en-US" sz="1103" dirty="0" err="1"/>
              <a:t>velit</a:t>
            </a:r>
            <a:r>
              <a:rPr lang="en-US" sz="1103" dirty="0"/>
              <a:t> </a:t>
            </a:r>
            <a:r>
              <a:rPr lang="en-US" sz="1103" dirty="0" err="1"/>
              <a:t>turpis</a:t>
            </a:r>
            <a:r>
              <a:rPr lang="en-US" sz="1103" dirty="0"/>
              <a:t> </a:t>
            </a:r>
            <a:r>
              <a:rPr lang="en-US" sz="1103" dirty="0" err="1"/>
              <a:t>volutpat</a:t>
            </a:r>
            <a:r>
              <a:rPr lang="en-US" sz="1103" dirty="0"/>
              <a:t> ante, in pharetra </a:t>
            </a:r>
            <a:r>
              <a:rPr lang="en-US" sz="1103" dirty="0" err="1"/>
              <a:t>metus</a:t>
            </a:r>
            <a:r>
              <a:rPr lang="en-US" sz="1103" dirty="0"/>
              <a:t> </a:t>
            </a:r>
            <a:r>
              <a:rPr lang="en-US" sz="1103" dirty="0" err="1"/>
              <a:t>odio</a:t>
            </a:r>
            <a:r>
              <a:rPr lang="en-US" sz="1103" dirty="0"/>
              <a:t> a </a:t>
            </a:r>
            <a:r>
              <a:rPr lang="en-US" sz="1103" dirty="0" err="1"/>
              <a:t>lectus</a:t>
            </a:r>
            <a:r>
              <a:rPr lang="en-US" sz="1103" dirty="0"/>
              <a:t>. </a:t>
            </a:r>
            <a:r>
              <a:rPr lang="en-US" sz="1103" dirty="0" err="1"/>
              <a:t>Vivamus</a:t>
            </a:r>
            <a:r>
              <a:rPr lang="en-US" sz="1103" dirty="0"/>
              <a:t> ac </a:t>
            </a:r>
            <a:r>
              <a:rPr lang="en-US" sz="1103" dirty="0" err="1"/>
              <a:t>leo</a:t>
            </a:r>
            <a:r>
              <a:rPr lang="en-US" sz="1103" dirty="0"/>
              <a:t> </a:t>
            </a:r>
            <a:r>
              <a:rPr lang="en-US" sz="1103" dirty="0" err="1"/>
              <a:t>pretium</a:t>
            </a:r>
            <a:r>
              <a:rPr lang="en-US" sz="1103" dirty="0"/>
              <a:t> </a:t>
            </a:r>
            <a:r>
              <a:rPr lang="en-US" sz="1103" dirty="0" err="1"/>
              <a:t>faucibus</a:t>
            </a:r>
            <a:r>
              <a:rPr lang="en-US" sz="1103" dirty="0"/>
              <a:t>. Lorem ipsum dolor sit </a:t>
            </a:r>
            <a:r>
              <a:rPr lang="en-US" sz="1103" dirty="0" err="1"/>
              <a:t>amet</a:t>
            </a:r>
            <a:r>
              <a:rPr lang="en-US" sz="1103" dirty="0"/>
              <a:t>, </a:t>
            </a:r>
            <a:r>
              <a:rPr lang="en-US" sz="1103" dirty="0" err="1"/>
              <a:t>consectetuer</a:t>
            </a:r>
            <a:r>
              <a:rPr lang="en-US" sz="1103" dirty="0"/>
              <a:t> </a:t>
            </a:r>
            <a:r>
              <a:rPr lang="en-US" sz="1103" dirty="0" err="1"/>
              <a:t>adipiscing</a:t>
            </a:r>
            <a:r>
              <a:rPr lang="en-US" sz="1103" dirty="0"/>
              <a:t> </a:t>
            </a:r>
            <a:r>
              <a:rPr lang="en-US" sz="1103" dirty="0" err="1"/>
              <a:t>elit</a:t>
            </a:r>
            <a:r>
              <a:rPr lang="en-US" sz="1103" dirty="0"/>
              <a:t>. </a:t>
            </a:r>
            <a:r>
              <a:rPr lang="en-US" sz="1103" dirty="0" err="1"/>
              <a:t>Nullam</a:t>
            </a:r>
            <a:r>
              <a:rPr lang="en-US" sz="1103" dirty="0"/>
              <a:t> </a:t>
            </a:r>
            <a:r>
              <a:rPr lang="en-US" sz="1103" dirty="0" err="1"/>
              <a:t>dapibus</a:t>
            </a:r>
            <a:r>
              <a:rPr lang="en-US" sz="1103" dirty="0"/>
              <a:t> fermentum ipsum. In </a:t>
            </a:r>
            <a:r>
              <a:rPr lang="en-US" sz="1103" dirty="0" err="1"/>
              <a:t>sem</a:t>
            </a:r>
            <a:r>
              <a:rPr lang="en-US" sz="1103" dirty="0"/>
              <a:t> </a:t>
            </a:r>
            <a:r>
              <a:rPr lang="en-US" sz="1103" dirty="0" err="1"/>
              <a:t>justo</a:t>
            </a:r>
            <a:r>
              <a:rPr lang="en-US" sz="1103" dirty="0"/>
              <a:t>, </a:t>
            </a:r>
            <a:r>
              <a:rPr lang="en-US" sz="1103" dirty="0" err="1"/>
              <a:t>commodo</a:t>
            </a:r>
            <a:r>
              <a:rPr lang="en-US" sz="1103" dirty="0"/>
              <a:t> </a:t>
            </a:r>
            <a:r>
              <a:rPr lang="en-US" sz="1103" dirty="0" err="1"/>
              <a:t>ut</a:t>
            </a:r>
            <a:r>
              <a:rPr lang="en-US" sz="1103" dirty="0"/>
              <a:t>, </a:t>
            </a:r>
            <a:r>
              <a:rPr lang="en-US" sz="1103" dirty="0" err="1"/>
              <a:t>suscipit</a:t>
            </a:r>
            <a:r>
              <a:rPr lang="en-US" sz="1103" dirty="0"/>
              <a:t> at, pharetra vitae, </a:t>
            </a:r>
            <a:r>
              <a:rPr lang="en-US" sz="1103" dirty="0" err="1"/>
              <a:t>orci</a:t>
            </a:r>
            <a:r>
              <a:rPr lang="en-US" sz="1103" dirty="0"/>
              <a:t>. Nemo </a:t>
            </a:r>
            <a:r>
              <a:rPr lang="en-US" sz="1103" dirty="0" err="1"/>
              <a:t>enim</a:t>
            </a:r>
            <a:r>
              <a:rPr lang="en-US" sz="1103" dirty="0"/>
              <a:t> </a:t>
            </a:r>
            <a:r>
              <a:rPr lang="en-US" sz="1103" dirty="0" err="1"/>
              <a:t>ipsam</a:t>
            </a:r>
            <a:r>
              <a:rPr lang="en-US" sz="1103" dirty="0"/>
              <a:t> </a:t>
            </a:r>
            <a:r>
              <a:rPr lang="en-US" sz="1103" dirty="0" err="1"/>
              <a:t>voluptatem</a:t>
            </a:r>
            <a:r>
              <a:rPr lang="en-US" sz="1103" dirty="0"/>
              <a:t> </a:t>
            </a:r>
            <a:r>
              <a:rPr lang="en-US" sz="1103" dirty="0" err="1"/>
              <a:t>quia</a:t>
            </a:r>
            <a:r>
              <a:rPr lang="en-US" sz="1103" dirty="0"/>
              <a:t> </a:t>
            </a:r>
            <a:r>
              <a:rPr lang="en-US" sz="1103" dirty="0" err="1"/>
              <a:t>voluptas</a:t>
            </a:r>
            <a:r>
              <a:rPr lang="en-US" sz="1103" dirty="0"/>
              <a:t> sit </a:t>
            </a:r>
            <a:r>
              <a:rPr lang="en-US" sz="1103" dirty="0" err="1"/>
              <a:t>aspernatur</a:t>
            </a:r>
            <a:r>
              <a:rPr lang="en-US" sz="1103" dirty="0"/>
              <a:t> </a:t>
            </a:r>
            <a:r>
              <a:rPr lang="en-US" sz="1103" dirty="0" err="1"/>
              <a:t>aut</a:t>
            </a:r>
            <a:r>
              <a:rPr lang="en-US" sz="1103" dirty="0"/>
              <a:t> </a:t>
            </a:r>
            <a:r>
              <a:rPr lang="en-US" sz="1103" dirty="0" err="1"/>
              <a:t>odit</a:t>
            </a:r>
            <a:r>
              <a:rPr lang="en-US" sz="1103" dirty="0"/>
              <a:t> </a:t>
            </a:r>
            <a:r>
              <a:rPr lang="en-US" sz="1103" dirty="0" err="1"/>
              <a:t>aut</a:t>
            </a:r>
            <a:r>
              <a:rPr lang="en-US" sz="1103" dirty="0"/>
              <a:t> fugit.</a:t>
            </a:r>
          </a:p>
        </p:txBody>
      </p:sp>
      <p:sp>
        <p:nvSpPr>
          <p:cNvPr id="37" name="Text Box 9">
            <a:extLst>
              <a:ext uri="{FF2B5EF4-FFF2-40B4-BE49-F238E27FC236}">
                <a16:creationId xmlns:a16="http://schemas.microsoft.com/office/drawing/2014/main" id="{883E07E2-5C65-4AD3-9852-A84AEBFCB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5653" y="1386083"/>
            <a:ext cx="3774855" cy="288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855" tIns="9428" rIns="18855" bIns="9428">
            <a:spAutoFit/>
          </a:bodyPr>
          <a:lstStyle/>
          <a:p>
            <a:pPr algn="just" defTabSz="837090" eaLnBrk="0" hangingPunct="0">
              <a:lnSpc>
                <a:spcPct val="114000"/>
              </a:lnSpc>
              <a:tabLst>
                <a:tab pos="105990" algn="l"/>
              </a:tabLst>
            </a:pPr>
            <a:r>
              <a:rPr lang="cs-CZ" sz="1598" b="1" dirty="0">
                <a:solidFill>
                  <a:srgbClr val="F8C417"/>
                </a:solidFill>
                <a:cs typeface="Calibri" panose="020F0502020204030204" pitchFamily="34" charset="0"/>
              </a:rPr>
              <a:t>	</a:t>
            </a:r>
            <a:r>
              <a:rPr lang="cs-CZ" sz="1598" b="1" dirty="0">
                <a:solidFill>
                  <a:srgbClr val="86BC25"/>
                </a:solidFill>
                <a:cs typeface="Calibri" panose="020F0502020204030204" pitchFamily="34" charset="0"/>
              </a:rPr>
              <a:t>Headline</a:t>
            </a:r>
            <a:endParaRPr lang="cs-CZ" altLang="cs-CZ" sz="1598" dirty="0">
              <a:solidFill>
                <a:srgbClr val="86BC25"/>
              </a:solidFill>
              <a:cs typeface="Calibri" panose="020F0502020204030204" pitchFamily="34" charset="0"/>
            </a:endParaRPr>
          </a:p>
          <a:p>
            <a:pPr algn="just" defTabSz="91665" eaLnBrk="0" hangingPunct="0">
              <a:lnSpc>
                <a:spcPct val="114000"/>
              </a:lnSpc>
            </a:pPr>
            <a:r>
              <a:rPr lang="en-US" sz="1103" dirty="0"/>
              <a:t>Lorem ipsum dolor sit </a:t>
            </a:r>
            <a:r>
              <a:rPr lang="en-US" sz="1103" dirty="0" err="1"/>
              <a:t>amet</a:t>
            </a:r>
            <a:r>
              <a:rPr lang="en-US" sz="1103" dirty="0"/>
              <a:t>, </a:t>
            </a:r>
            <a:r>
              <a:rPr lang="en-US" sz="1103" dirty="0" err="1"/>
              <a:t>consectetuer</a:t>
            </a:r>
            <a:r>
              <a:rPr lang="en-US" sz="1103" dirty="0"/>
              <a:t> </a:t>
            </a:r>
            <a:r>
              <a:rPr lang="en-US" sz="1103" dirty="0" err="1"/>
              <a:t>adipiscing</a:t>
            </a:r>
            <a:r>
              <a:rPr lang="en-US" sz="1103" dirty="0"/>
              <a:t> </a:t>
            </a:r>
            <a:r>
              <a:rPr lang="en-US" sz="1103" dirty="0" err="1"/>
              <a:t>elit</a:t>
            </a:r>
            <a:r>
              <a:rPr lang="en-US" sz="1103" dirty="0"/>
              <a:t>. Aenean id </a:t>
            </a:r>
            <a:r>
              <a:rPr lang="en-US" sz="1103" dirty="0" err="1"/>
              <a:t>metus</a:t>
            </a:r>
            <a:r>
              <a:rPr lang="en-US" sz="1103" dirty="0"/>
              <a:t> id </a:t>
            </a:r>
            <a:r>
              <a:rPr lang="en-US" sz="1103" dirty="0" err="1"/>
              <a:t>velit</a:t>
            </a:r>
            <a:r>
              <a:rPr lang="en-US" sz="1103" dirty="0"/>
              <a:t> </a:t>
            </a:r>
            <a:r>
              <a:rPr lang="en-US" sz="1103" dirty="0" err="1"/>
              <a:t>ullamcorper</a:t>
            </a:r>
            <a:r>
              <a:rPr lang="en-US" sz="1103" dirty="0"/>
              <a:t> pulvinar. In convallis. Sed convallis magna </a:t>
            </a:r>
            <a:r>
              <a:rPr lang="en-US" sz="1103" dirty="0" err="1"/>
              <a:t>eu</a:t>
            </a:r>
            <a:r>
              <a:rPr lang="en-US" sz="1103" dirty="0"/>
              <a:t> sem. Maecenas lorem. </a:t>
            </a:r>
            <a:r>
              <a:rPr lang="en-US" sz="1103" dirty="0" err="1"/>
              <a:t>Excepteur</a:t>
            </a:r>
            <a:r>
              <a:rPr lang="en-US" sz="1103" dirty="0"/>
              <a:t> </a:t>
            </a:r>
            <a:r>
              <a:rPr lang="en-US" sz="1103" dirty="0" err="1"/>
              <a:t>sint</a:t>
            </a:r>
            <a:r>
              <a:rPr lang="en-US" sz="1103" dirty="0"/>
              <a:t> </a:t>
            </a:r>
            <a:r>
              <a:rPr lang="en-US" sz="1103" dirty="0" err="1"/>
              <a:t>occaecat</a:t>
            </a:r>
            <a:r>
              <a:rPr lang="en-US" sz="1103" dirty="0"/>
              <a:t> </a:t>
            </a:r>
            <a:r>
              <a:rPr lang="en-US" sz="1103" dirty="0" err="1"/>
              <a:t>cupidatat</a:t>
            </a:r>
            <a:r>
              <a:rPr lang="en-US" sz="1103" dirty="0"/>
              <a:t> non </a:t>
            </a:r>
            <a:r>
              <a:rPr lang="en-US" sz="1103" dirty="0" err="1"/>
              <a:t>proident</a:t>
            </a:r>
            <a:r>
              <a:rPr lang="en-US" sz="1103" dirty="0"/>
              <a:t>, sunt in culpa qui </a:t>
            </a:r>
            <a:r>
              <a:rPr lang="en-US" sz="1103" dirty="0" err="1"/>
              <a:t>officia</a:t>
            </a:r>
            <a:r>
              <a:rPr lang="en-US" sz="1103" dirty="0"/>
              <a:t> </a:t>
            </a:r>
            <a:r>
              <a:rPr lang="en-US" sz="1103" dirty="0" err="1"/>
              <a:t>deserunt</a:t>
            </a:r>
            <a:r>
              <a:rPr lang="en-US" sz="1103" dirty="0"/>
              <a:t> </a:t>
            </a:r>
            <a:r>
              <a:rPr lang="en-US" sz="1103" dirty="0" err="1"/>
              <a:t>mollit</a:t>
            </a:r>
            <a:r>
              <a:rPr lang="en-US" sz="1103" dirty="0"/>
              <a:t> </a:t>
            </a:r>
            <a:r>
              <a:rPr lang="en-US" sz="1103" dirty="0" err="1"/>
              <a:t>anim</a:t>
            </a:r>
            <a:r>
              <a:rPr lang="en-US" sz="1103" dirty="0"/>
              <a:t> id </a:t>
            </a:r>
            <a:r>
              <a:rPr lang="en-US" sz="1103" dirty="0" err="1"/>
              <a:t>est</a:t>
            </a:r>
            <a:r>
              <a:rPr lang="en-US" sz="1103" dirty="0"/>
              <a:t> </a:t>
            </a:r>
            <a:r>
              <a:rPr lang="en-US" sz="1103" dirty="0" err="1"/>
              <a:t>laborum</a:t>
            </a:r>
            <a:r>
              <a:rPr lang="en-US" sz="1103" dirty="0"/>
              <a:t>. Ut tempus </a:t>
            </a:r>
            <a:r>
              <a:rPr lang="en-US" sz="1103" dirty="0" err="1"/>
              <a:t>purus</a:t>
            </a:r>
            <a:r>
              <a:rPr lang="en-US" sz="1103" dirty="0"/>
              <a:t> at lorem. </a:t>
            </a:r>
            <a:r>
              <a:rPr lang="en-US" sz="1103" dirty="0" err="1"/>
              <a:t>Phasellus</a:t>
            </a:r>
            <a:r>
              <a:rPr lang="en-US" sz="1103" dirty="0"/>
              <a:t> et lorem id </a:t>
            </a:r>
            <a:r>
              <a:rPr lang="en-US" sz="1103" dirty="0" err="1"/>
              <a:t>felis</a:t>
            </a:r>
            <a:r>
              <a:rPr lang="en-US" sz="1103" dirty="0"/>
              <a:t> </a:t>
            </a:r>
            <a:r>
              <a:rPr lang="en-US" sz="1103" dirty="0" err="1"/>
              <a:t>nonummy</a:t>
            </a:r>
            <a:r>
              <a:rPr lang="en-US" sz="1103" dirty="0"/>
              <a:t> </a:t>
            </a:r>
            <a:r>
              <a:rPr lang="en-US" sz="1103" dirty="0" err="1"/>
              <a:t>placerat</a:t>
            </a:r>
            <a:r>
              <a:rPr lang="en-US" sz="1103" dirty="0"/>
              <a:t>. </a:t>
            </a:r>
            <a:r>
              <a:rPr lang="en-US" sz="1103" dirty="0" err="1"/>
              <a:t>Mauris</a:t>
            </a:r>
            <a:r>
              <a:rPr lang="en-US" sz="1103" dirty="0"/>
              <a:t> </a:t>
            </a:r>
            <a:r>
              <a:rPr lang="en-US" sz="1103" dirty="0" err="1"/>
              <a:t>elementum</a:t>
            </a:r>
            <a:r>
              <a:rPr lang="en-US" sz="1103" dirty="0"/>
              <a:t> </a:t>
            </a:r>
            <a:r>
              <a:rPr lang="en-US" sz="1103" dirty="0" err="1"/>
              <a:t>mauris</a:t>
            </a:r>
            <a:r>
              <a:rPr lang="en-US" sz="1103" dirty="0"/>
              <a:t> vitae </a:t>
            </a:r>
            <a:r>
              <a:rPr lang="en-US" sz="1103" dirty="0" err="1"/>
              <a:t>tortor</a:t>
            </a:r>
            <a:r>
              <a:rPr lang="en-US" sz="1103" dirty="0"/>
              <a:t>. </a:t>
            </a:r>
            <a:r>
              <a:rPr lang="en-US" sz="1103" dirty="0" err="1"/>
              <a:t>Aliquam</a:t>
            </a:r>
            <a:r>
              <a:rPr lang="en-US" sz="1103" dirty="0"/>
              <a:t> id dolor. </a:t>
            </a:r>
            <a:r>
              <a:rPr lang="en-US" sz="1103" dirty="0" err="1"/>
              <a:t>Vivamus</a:t>
            </a:r>
            <a:r>
              <a:rPr lang="en-US" sz="1103" dirty="0"/>
              <a:t> </a:t>
            </a:r>
            <a:r>
              <a:rPr lang="en-US" sz="1103" dirty="0" err="1"/>
              <a:t>porttitor</a:t>
            </a:r>
            <a:r>
              <a:rPr lang="en-US" sz="1103" dirty="0"/>
              <a:t> </a:t>
            </a:r>
            <a:r>
              <a:rPr lang="en-US" sz="1103" dirty="0" err="1"/>
              <a:t>turpis</a:t>
            </a:r>
            <a:r>
              <a:rPr lang="en-US" sz="1103" dirty="0"/>
              <a:t> ac </a:t>
            </a:r>
            <a:r>
              <a:rPr lang="en-US" sz="1103" dirty="0" err="1"/>
              <a:t>leo</a:t>
            </a:r>
            <a:r>
              <a:rPr lang="en-US" sz="1103" dirty="0"/>
              <a:t>. </a:t>
            </a:r>
          </a:p>
          <a:p>
            <a:pPr algn="just" defTabSz="837090" eaLnBrk="0" hangingPunct="0">
              <a:lnSpc>
                <a:spcPct val="114000"/>
              </a:lnSpc>
              <a:tabLst>
                <a:tab pos="105990" algn="l"/>
              </a:tabLst>
            </a:pPr>
            <a:endParaRPr lang="en-US" altLang="cs-CZ" sz="1103" dirty="0">
              <a:cs typeface="Calibri" panose="020F0502020204030204" pitchFamily="34" charset="0"/>
            </a:endParaRPr>
          </a:p>
          <a:p>
            <a:pPr algn="just" defTabSz="837090" eaLnBrk="0" hangingPunct="0">
              <a:lnSpc>
                <a:spcPct val="114000"/>
              </a:lnSpc>
              <a:tabLst>
                <a:tab pos="105990" algn="l"/>
              </a:tabLst>
            </a:pPr>
            <a:endParaRPr lang="cs-CZ" altLang="cs-CZ" sz="1103" dirty="0">
              <a:cs typeface="Calibri" panose="020F0502020204030204" pitchFamily="34" charset="0"/>
            </a:endParaRPr>
          </a:p>
          <a:p>
            <a:pPr algn="just" defTabSz="837090" eaLnBrk="0" hangingPunct="0">
              <a:lnSpc>
                <a:spcPct val="114000"/>
              </a:lnSpc>
              <a:tabLst>
                <a:tab pos="105990" algn="l"/>
              </a:tabLst>
            </a:pPr>
            <a:endParaRPr lang="cs-CZ" altLang="cs-CZ" sz="1065" dirty="0">
              <a:cs typeface="Calibri" panose="020F0502020204030204" pitchFamily="34" charset="0"/>
            </a:endParaRPr>
          </a:p>
          <a:p>
            <a:pPr algn="just" defTabSz="837090" eaLnBrk="0" hangingPunct="0">
              <a:lnSpc>
                <a:spcPct val="114000"/>
              </a:lnSpc>
              <a:tabLst>
                <a:tab pos="105990" algn="l"/>
              </a:tabLst>
            </a:pPr>
            <a:r>
              <a:rPr lang="cs-CZ" sz="1598" b="1" dirty="0">
                <a:solidFill>
                  <a:srgbClr val="86BC25"/>
                </a:solidFill>
                <a:cs typeface="Calibri" panose="020F0502020204030204" pitchFamily="34" charset="0"/>
              </a:rPr>
              <a:t>	Conclusions </a:t>
            </a:r>
            <a:endParaRPr lang="cs-CZ" altLang="cs-CZ" sz="1598" dirty="0">
              <a:solidFill>
                <a:srgbClr val="86BC25"/>
              </a:solidFill>
              <a:cs typeface="Calibri" panose="020F0502020204030204" pitchFamily="34" charset="0"/>
            </a:endParaRPr>
          </a:p>
          <a:p>
            <a:pPr algn="just" defTabSz="91665" eaLnBrk="0" hangingPunct="0">
              <a:lnSpc>
                <a:spcPct val="114000"/>
              </a:lnSpc>
            </a:pPr>
            <a:r>
              <a:rPr lang="en-US" sz="1103" dirty="0" err="1"/>
              <a:t>Nullam</a:t>
            </a:r>
            <a:r>
              <a:rPr lang="en-US" sz="1103" dirty="0"/>
              <a:t> </a:t>
            </a:r>
            <a:r>
              <a:rPr lang="en-US" sz="1103" dirty="0" err="1"/>
              <a:t>justo</a:t>
            </a:r>
            <a:r>
              <a:rPr lang="en-US" sz="1103" dirty="0"/>
              <a:t> </a:t>
            </a:r>
            <a:r>
              <a:rPr lang="en-US" sz="1103" dirty="0" err="1"/>
              <a:t>enim</a:t>
            </a:r>
            <a:r>
              <a:rPr lang="en-US" sz="1103" dirty="0"/>
              <a:t>, </a:t>
            </a:r>
            <a:r>
              <a:rPr lang="en-US" sz="1103" dirty="0" err="1"/>
              <a:t>consectetuer</a:t>
            </a:r>
            <a:r>
              <a:rPr lang="en-US" sz="1103" dirty="0"/>
              <a:t> </a:t>
            </a:r>
            <a:r>
              <a:rPr lang="en-US" sz="1103" dirty="0" err="1"/>
              <a:t>nec</a:t>
            </a:r>
            <a:r>
              <a:rPr lang="en-US" sz="1103" dirty="0"/>
              <a:t>, </a:t>
            </a:r>
            <a:r>
              <a:rPr lang="en-US" sz="1103" dirty="0" err="1"/>
              <a:t>ullamcorper</a:t>
            </a:r>
            <a:r>
              <a:rPr lang="en-US" sz="1103" dirty="0"/>
              <a:t> ac, vestibulum in, </a:t>
            </a:r>
            <a:r>
              <a:rPr lang="en-US" sz="1103" dirty="0" err="1"/>
              <a:t>elit</a:t>
            </a:r>
            <a:r>
              <a:rPr lang="en-US" sz="1103" dirty="0"/>
              <a:t>.</a:t>
            </a:r>
            <a:endParaRPr lang="en-US" altLang="cs-CZ" sz="1065" dirty="0">
              <a:cs typeface="Calibri" panose="020F0502020204030204" pitchFamily="34" charset="0"/>
            </a:endParaRPr>
          </a:p>
        </p:txBody>
      </p:sp>
      <p:sp>
        <p:nvSpPr>
          <p:cNvPr id="25" name="ZoneTexte 33">
            <a:extLst>
              <a:ext uri="{FF2B5EF4-FFF2-40B4-BE49-F238E27FC236}">
                <a16:creationId xmlns:a16="http://schemas.microsoft.com/office/drawing/2014/main" id="{83824365-002A-4091-A933-094C2445956F}"/>
              </a:ext>
            </a:extLst>
          </p:cNvPr>
          <p:cNvSpPr txBox="1"/>
          <p:nvPr/>
        </p:nvSpPr>
        <p:spPr>
          <a:xfrm>
            <a:off x="4596345" y="654071"/>
            <a:ext cx="5815755" cy="399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998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Author names: First Author, Second Author, Third Author</a:t>
            </a:r>
          </a:p>
          <a:p>
            <a:pPr>
              <a:defRPr/>
            </a:pPr>
            <a:r>
              <a:rPr lang="en-US" sz="998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Affiliation</a:t>
            </a:r>
            <a:endParaRPr lang="en-US" sz="99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ZoneTexte 39">
            <a:extLst>
              <a:ext uri="{FF2B5EF4-FFF2-40B4-BE49-F238E27FC236}">
                <a16:creationId xmlns:a16="http://schemas.microsoft.com/office/drawing/2014/main" id="{9D96B17E-40EE-43F4-8A55-312C66D2E31D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4215116" y="68453"/>
            <a:ext cx="7645403" cy="646331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cs-CZ" altLang="cs-CZ" sz="18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AUTHORS´ GUIDELINES FOR PAPER SUBMISS</a:t>
            </a:r>
            <a:r>
              <a:rPr lang="es-ES" altLang="cs-CZ" sz="18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</a:t>
            </a:r>
            <a:r>
              <a:rPr lang="cs-CZ" altLang="cs-CZ" sz="18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ON OF POSTER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cs-CZ" altLang="cs-CZ" sz="1800" b="1" dirty="0">
                <a:solidFill>
                  <a:schemeClr val="bg1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TITLE OF ARTICLE</a:t>
            </a:r>
            <a:endParaRPr lang="en-US" altLang="cs-CZ" sz="1800" b="1" dirty="0">
              <a:solidFill>
                <a:schemeClr val="bg1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6" name="Rektangel 29">
            <a:extLst>
              <a:ext uri="{FF2B5EF4-FFF2-40B4-BE49-F238E27FC236}">
                <a16:creationId xmlns:a16="http://schemas.microsoft.com/office/drawing/2014/main" id="{D1036B59-FD84-8989-76FD-74B23CA10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653" y="4457363"/>
            <a:ext cx="3997643" cy="1656330"/>
          </a:xfrm>
          <a:prstGeom prst="rect">
            <a:avLst/>
          </a:prstGeom>
          <a:solidFill>
            <a:srgbClr val="1D335C"/>
          </a:solidFill>
          <a:ln w="9525">
            <a:noFill/>
            <a:round/>
            <a:headEnd/>
            <a:tailEnd/>
          </a:ln>
        </p:spPr>
        <p:txBody>
          <a:bodyPr/>
          <a:lstStyle>
            <a:lvl1pPr defTabSz="3497263">
              <a:spcBef>
                <a:spcPct val="20000"/>
              </a:spcBef>
              <a:buChar char="•"/>
              <a:defRPr sz="1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97263">
              <a:spcBef>
                <a:spcPct val="20000"/>
              </a:spcBef>
              <a:buChar char="–"/>
              <a:defRPr sz="1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97263">
              <a:spcBef>
                <a:spcPct val="20000"/>
              </a:spcBef>
              <a:buChar char="•"/>
              <a:defRPr sz="8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97263">
              <a:spcBef>
                <a:spcPct val="20000"/>
              </a:spcBef>
              <a:buChar char="–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97263">
              <a:spcBef>
                <a:spcPct val="20000"/>
              </a:spcBef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6900" dirty="0"/>
          </a:p>
        </p:txBody>
      </p:sp>
      <p:sp>
        <p:nvSpPr>
          <p:cNvPr id="7" name="TextBox 27">
            <a:extLst>
              <a:ext uri="{FF2B5EF4-FFF2-40B4-BE49-F238E27FC236}">
                <a16:creationId xmlns:a16="http://schemas.microsoft.com/office/drawing/2014/main" id="{4201D5B1-9E48-C808-95AB-66624825AAA7}"/>
              </a:ext>
            </a:extLst>
          </p:cNvPr>
          <p:cNvSpPr txBox="1"/>
          <p:nvPr/>
        </p:nvSpPr>
        <p:spPr>
          <a:xfrm>
            <a:off x="8613769" y="5111857"/>
            <a:ext cx="2941410" cy="3382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598" b="1" dirty="0">
                <a:solidFill>
                  <a:schemeClr val="bg1"/>
                </a:solidFill>
              </a:rPr>
              <a:t>This could be a place for</a:t>
            </a:r>
            <a:r>
              <a:rPr lang="cs-CZ" sz="1598" b="1" dirty="0">
                <a:solidFill>
                  <a:schemeClr val="bg1"/>
                </a:solidFill>
              </a:rPr>
              <a:t> </a:t>
            </a:r>
            <a:r>
              <a:rPr lang="en-US" sz="1598" b="1" dirty="0">
                <a:solidFill>
                  <a:schemeClr val="bg1"/>
                </a:solidFill>
              </a:rPr>
              <a:t>images</a:t>
            </a:r>
          </a:p>
        </p:txBody>
      </p:sp>
      <p:pic>
        <p:nvPicPr>
          <p:cNvPr id="12" name="Picture 11" descr="A green circle with white text and blue text&#10;&#10;Description automatically generated">
            <a:extLst>
              <a:ext uri="{FF2B5EF4-FFF2-40B4-BE49-F238E27FC236}">
                <a16:creationId xmlns:a16="http://schemas.microsoft.com/office/drawing/2014/main" id="{3494C873-2120-906C-E026-670D7C6E525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98"/>
          <a:stretch/>
        </p:blipFill>
        <p:spPr>
          <a:xfrm>
            <a:off x="1227583" y="-15119"/>
            <a:ext cx="1920345" cy="15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33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439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AUTHORS´ GUIDELINES FOR PAPER SUBMISSION OF POSTER TITLE OF ARTICLE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2021-02-15T14:23:16Z</dcterms:created>
  <dcterms:modified xsi:type="dcterms:W3CDTF">2024-01-15T15:14:24Z</dcterms:modified>
</cp:coreProperties>
</file>